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granjosh.com/general-%20%20knowledge/importance-of-agriculture-in-indian-%20%20economy-1446805370-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granjosh.com/general-%20%20knowledge/public-sectors-in-indian-economy-%20%20objectives-importance-performance-and-problems-%20%201448432925-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1"/>
            <a:ext cx="8077200" cy="5333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 of Five year Plans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838200"/>
            <a:ext cx="8534400" cy="57912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 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762000"/>
          <a:ext cx="81534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563880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Plan(1951 - 56)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Second Plan(1956 - 61)Target Growth: 4.5%Actual Growth:4.27%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was based on </a:t>
                      </a:r>
                      <a:r>
                        <a:rPr lang="en-US" dirty="0" err="1" smtClean="0"/>
                        <a:t>Harrod-Domar</a:t>
                      </a:r>
                      <a:r>
                        <a:rPr lang="en-US" dirty="0" smtClean="0"/>
                        <a:t> Model.</a:t>
                      </a:r>
                    </a:p>
                    <a:p>
                      <a:r>
                        <a:rPr lang="en-US" dirty="0" smtClean="0"/>
                        <a:t>Community Development Program launched in 1952</a:t>
                      </a:r>
                    </a:p>
                    <a:p>
                      <a:r>
                        <a:rPr lang="en-US" dirty="0" smtClean="0"/>
                        <a:t>Focus on agriculture, price stability, power and transport</a:t>
                      </a:r>
                    </a:p>
                    <a:p>
                      <a:r>
                        <a:rPr lang="en-US" dirty="0" smtClean="0"/>
                        <a:t>It was a successful plan primarily because of good harvests in the last two years of the plan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Also called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Mahalanobis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Plan named after the well known economist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Focus - rapid industrialization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Advocated huge imports through foreign loans.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Shifted basic emphasis from agriculture to industry 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During this plan, prices increased by 30%, against a decline of13% during the First Plan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2400"/>
          <a:ext cx="8763000" cy="632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/>
                <a:gridCol w="4381500"/>
              </a:tblGrid>
              <a:tr h="6324600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Third Plan(1961 - 66)|Target Growth: 5.6%Actual Growth:2.84%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Three Annual Plans(1966-69) Plan holiday for 3years.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At its conception, it was felt that Indian economy has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entertake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-off stage.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Therefore, its aim was to make India a‘ self-reliant' and 'self-generating' economy.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Based on the experience of first two plans, agriculture was given top priority to support the exports and industry.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Complete failure in reaching the targets due to unforeseen events - Chinese aggression (1962), Indo-Pak war (1965),severe drought 1965-66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Prevailing crisis in agriculture and serious food shortage necessitated the emphasis on agriculture during the Annual Plans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During these plans a whole new agricultural strategy was implemented.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 involving wide-spread distribution of high-yielding varieties of seeds, extensive use of fertilizers,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"/>
          <a:ext cx="86106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Fourth Five Year Plan :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1969 to 1974.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Fifth Five Year Plan: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1974 to 1979.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Rolling 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There were two main objective of this plan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growth with stability and progressive achievement of self reliance. 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II. During this plan the slogan of “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Garibi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Hatao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” is given during the 1971 elections by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Indira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Gandhi.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III. This plan failed and could achieve growth rate of 3.3% only against the target of 5.7%.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I. In this plan top priority was given to</a:t>
                      </a:r>
                      <a:r>
                        <a:rPr lang="en-US" sz="1800" b="1" i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i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agriculture,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next came to industry and mines.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II. Overall this plan was successful which achieved the growth of 4.8% against the target of 4.4%.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III. The draft of this plan was prepared and launched by the D.P.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Dhar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This plan was terminated in 1978.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This plan was started with an annual plan for 1978-79 and as a continuation of the terminated fifth year plan.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228600"/>
          <a:ext cx="8991600" cy="74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662940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Sixth Five Year Plan: 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1980 to 1985.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Seventh Five Year Plan: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1985 to 1990.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Annual Plans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Eighth Five Year Plan: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1992 to 1997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 basic objective of this plan was poverty eradication and technological self reliance.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 was based on investment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yojna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infrastructural changing and trend to growth model.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Its growth target was 5.2% but it achieved 5.7%.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Objectives of this plan include the establishment of the self sufficient economy, opportunities for productive employment.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For the first time the private sector got the priority over</a:t>
                      </a: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i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public sector.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Its growth target was 5.0% but it achieved 6.0%.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Eighth five Plan could not take place due to volatile political situation at the centre. So two annual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programmes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are formed in 1990-91&amp; 1991-92.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In this plan the top priority was given to development of the human resources i.e. employment, education, and public health.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During this plan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Narasimha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Rao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Govt. launched New Economic Policy of India.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This plan was successful and got annual growth rate of 6.8&amp; against the target of 5.6%.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76200"/>
          <a:ext cx="8991600" cy="66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6629400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Ninth Plan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(1997- 2002)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 Growth: 6.5% Actual Growth: 5.35%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Tenth Plan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(2002 - 2007)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 was developed in the context of four important dimensions: Quality of life, generation of productive employment, regional balance and self-reliance.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 achieve 8% GDP growth rate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Reduction of poverty ratio by 5 percentage points by 2007.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Providing gainful high quality employment to the addition to the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labour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force over the tenth plan period.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Universal access to primary education by 2007.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Reduction in gender gaps in literacy and wage rates by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atleast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50% by 2007.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Reduction in decadal rate of population growth between 2001 and 2011 to 16.2%.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Increase in literacy rate to 72% within the plan period and to 80% by 2012.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All villages to have sustained access to potable drinking water by 2012.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Cleaning of all major polluted rivers by 2007 and other notified stretches by 2012.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"/>
          <a:ext cx="86868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Eleventh Plan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(2007 - 2012)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12th five year plan(2012-2017):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Accelerate GDP growth from 8% to 10%. Increase agricultural GDP growth rate to 4% per year.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Raise real wage rate of unskilled workers by 20 percent.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Ensure that at least 33 percent of the direct and indirect beneficiaries of all government schemes are women and girl children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Increase energy efficiency by 20 percentage points by 2016-17.</a:t>
                      </a: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 ensure a broad-based improvement in living standards of all sections of the people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This mantra of “faster, sustainable and more inclusive growth”’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315</Words>
  <Application>Microsoft Office PowerPoint</Application>
  <PresentationFormat>On-screen Show (4:3)</PresentationFormat>
  <Paragraphs>140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Summary of Five year Plans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Five year Plans</dc:title>
  <dc:creator>user</dc:creator>
  <cp:lastModifiedBy>user</cp:lastModifiedBy>
  <cp:revision>8</cp:revision>
  <dcterms:created xsi:type="dcterms:W3CDTF">2006-08-16T00:00:00Z</dcterms:created>
  <dcterms:modified xsi:type="dcterms:W3CDTF">2018-03-02T00:06:09Z</dcterms:modified>
</cp:coreProperties>
</file>